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84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5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7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5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73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42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2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1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11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5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8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92EF376-01B2-4CE2-A8E3-1B8BB976D2D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12342A1-BC83-49A2-B424-4A34F8522A0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1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2FC63-455A-3DEE-0ECA-93A1E00277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(Company Name)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FC09D-62FA-F6B8-425A-7B13DF0345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Company Spotlight</a:t>
            </a:r>
          </a:p>
        </p:txBody>
      </p:sp>
    </p:spTree>
    <p:extLst>
      <p:ext uri="{BB962C8B-B14F-4D97-AF65-F5344CB8AC3E}">
        <p14:creationId xmlns:p14="http://schemas.microsoft.com/office/powerpoint/2010/main" val="206536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9C61-3E94-4475-2A40-81E2C4C09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/>
          <a:lstStyle/>
          <a:p>
            <a:r>
              <a:rPr lang="en-US" dirty="0"/>
              <a:t>Company History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A6A1E-5291-089D-DF6B-C8F5AA6B8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8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F127C-0B1C-AE4C-974F-D5DBBF74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We are Today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CF207-6DC8-E304-C88D-42A503FA0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Ideas:</a:t>
            </a:r>
          </a:p>
          <a:p>
            <a:pPr lvl="1"/>
            <a:r>
              <a:rPr lang="en-US" dirty="0"/>
              <a:t>What does our company do now?</a:t>
            </a:r>
          </a:p>
          <a:p>
            <a:pPr lvl="1"/>
            <a:r>
              <a:rPr lang="en-US" dirty="0"/>
              <a:t>What makes us unique?</a:t>
            </a:r>
          </a:p>
          <a:p>
            <a:pPr lvl="1"/>
            <a:r>
              <a:rPr lang="en-US" dirty="0"/>
              <a:t>Current company statistics (i.e., number of employees, number of locations, etc.) </a:t>
            </a:r>
          </a:p>
        </p:txBody>
      </p:sp>
    </p:spTree>
    <p:extLst>
      <p:ext uri="{BB962C8B-B14F-4D97-AF65-F5344CB8AC3E}">
        <p14:creationId xmlns:p14="http://schemas.microsoft.com/office/powerpoint/2010/main" val="1183377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6A71B-5DDD-91DE-D2B1-66A328FE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Program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F2500-E6BC-8525-0298-2AB9D122A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Ideas:</a:t>
            </a:r>
          </a:p>
          <a:p>
            <a:pPr lvl="1"/>
            <a:r>
              <a:rPr lang="en-US" dirty="0"/>
              <a:t>What is your role/area of responsibility?</a:t>
            </a:r>
          </a:p>
          <a:p>
            <a:pPr lvl="1"/>
            <a:r>
              <a:rPr lang="en-US" dirty="0"/>
              <a:t>Safety areas of focus?</a:t>
            </a:r>
          </a:p>
          <a:p>
            <a:pPr lvl="1"/>
            <a:r>
              <a:rPr lang="en-US" dirty="0"/>
              <a:t>Safety culture?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9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4793A-B121-F863-F590-B00D27CC9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Initiatives &amp; Achievements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F5817-EAD1-383C-FE00-940D9E61D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Ideas:</a:t>
            </a:r>
          </a:p>
          <a:p>
            <a:pPr lvl="1"/>
            <a:r>
              <a:rPr lang="en-US" dirty="0"/>
              <a:t>Special projects</a:t>
            </a:r>
          </a:p>
          <a:p>
            <a:pPr lvl="1"/>
            <a:r>
              <a:rPr lang="en-US" dirty="0"/>
              <a:t>Special trainings</a:t>
            </a:r>
          </a:p>
          <a:p>
            <a:pPr lvl="1"/>
            <a:r>
              <a:rPr lang="en-US" dirty="0"/>
              <a:t>Awards </a:t>
            </a:r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857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14</TotalTime>
  <Words>80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(Company Name)</vt:lpstr>
      <vt:lpstr>Company History  </vt:lpstr>
      <vt:lpstr>Who We are Today </vt:lpstr>
      <vt:lpstr>Safety Program </vt:lpstr>
      <vt:lpstr>Safety Initiatives &amp; Achievements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(Company Name)</dc:title>
  <dc:creator>Kowalski, Kylee A</dc:creator>
  <cp:lastModifiedBy>Eric Bauer</cp:lastModifiedBy>
  <cp:revision>4</cp:revision>
  <dcterms:created xsi:type="dcterms:W3CDTF">2024-03-18T16:29:13Z</dcterms:created>
  <dcterms:modified xsi:type="dcterms:W3CDTF">2024-10-28T14:17:47Z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c4f4a0-0758-4978-9db2-14b419affcd6_Enabled">
    <vt:lpwstr>true</vt:lpwstr>
  </property>
  <property fmtid="{D5CDD505-2E9C-101B-9397-08002B2CF9AE}" pid="3" name="MSIP_Label_51c4f4a0-0758-4978-9db2-14b419affcd6_SetDate">
    <vt:lpwstr>2024-03-18T20:33:55Z</vt:lpwstr>
  </property>
  <property fmtid="{D5CDD505-2E9C-101B-9397-08002B2CF9AE}" pid="4" name="MSIP_Label_51c4f4a0-0758-4978-9db2-14b419affcd6_Method">
    <vt:lpwstr>Standard</vt:lpwstr>
  </property>
  <property fmtid="{D5CDD505-2E9C-101B-9397-08002B2CF9AE}" pid="5" name="MSIP_Label_51c4f4a0-0758-4978-9db2-14b419affcd6_Name">
    <vt:lpwstr>Internal</vt:lpwstr>
  </property>
  <property fmtid="{D5CDD505-2E9C-101B-9397-08002B2CF9AE}" pid="6" name="MSIP_Label_51c4f4a0-0758-4978-9db2-14b419affcd6_SiteId">
    <vt:lpwstr>82d27775-0a13-4a21-bc03-349a3f9350a8</vt:lpwstr>
  </property>
  <property fmtid="{D5CDD505-2E9C-101B-9397-08002B2CF9AE}" pid="7" name="MSIP_Label_51c4f4a0-0758-4978-9db2-14b419affcd6_ActionId">
    <vt:lpwstr>16cadbdb-0af7-4858-92b5-736c6c86325e</vt:lpwstr>
  </property>
  <property fmtid="{D5CDD505-2E9C-101B-9397-08002B2CF9AE}" pid="8" name="MSIP_Label_51c4f4a0-0758-4978-9db2-14b419affcd6_ContentBits">
    <vt:lpwstr>0</vt:lpwstr>
  </property>
</Properties>
</file>